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79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BEADE4-F4B5-4C02-8A74-CAC7EBA8B88C}" v="8" dt="2024-12-01T15:22:14.4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>
        <p:scale>
          <a:sx n="70" d="100"/>
          <a:sy n="70" d="100"/>
        </p:scale>
        <p:origin x="18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acey Dorrian" userId="826f8c5cf555cd27" providerId="LiveId" clId="{33BEADE4-F4B5-4C02-8A74-CAC7EBA8B88C}"/>
    <pc:docChg chg="undo custSel addSld delSld modSld sldOrd">
      <pc:chgData name="Stacey Dorrian" userId="826f8c5cf555cd27" providerId="LiveId" clId="{33BEADE4-F4B5-4C02-8A74-CAC7EBA8B88C}" dt="2024-12-01T16:17:28.897" v="5252" actId="20577"/>
      <pc:docMkLst>
        <pc:docMk/>
      </pc:docMkLst>
      <pc:sldChg chg="del">
        <pc:chgData name="Stacey Dorrian" userId="826f8c5cf555cd27" providerId="LiveId" clId="{33BEADE4-F4B5-4C02-8A74-CAC7EBA8B88C}" dt="2024-12-01T13:34:08.843" v="6" actId="2696"/>
        <pc:sldMkLst>
          <pc:docMk/>
          <pc:sldMk cId="3765903579" sldId="257"/>
        </pc:sldMkLst>
      </pc:sldChg>
      <pc:sldChg chg="addSp delSp modSp add mod">
        <pc:chgData name="Stacey Dorrian" userId="826f8c5cf555cd27" providerId="LiveId" clId="{33BEADE4-F4B5-4C02-8A74-CAC7EBA8B88C}" dt="2024-12-01T14:14:35.692" v="91" actId="20577"/>
        <pc:sldMkLst>
          <pc:docMk/>
          <pc:sldMk cId="1522221397" sldId="258"/>
        </pc:sldMkLst>
        <pc:spChg chg="mod">
          <ac:chgData name="Stacey Dorrian" userId="826f8c5cf555cd27" providerId="LiveId" clId="{33BEADE4-F4B5-4C02-8A74-CAC7EBA8B88C}" dt="2024-12-01T14:14:35.692" v="91" actId="20577"/>
          <ac:spMkLst>
            <pc:docMk/>
            <pc:sldMk cId="1522221397" sldId="258"/>
            <ac:spMk id="4" creationId="{1488DDBE-53D4-7B65-9356-D77BD4AE4227}"/>
          </ac:spMkLst>
        </pc:spChg>
        <pc:grpChg chg="add mod">
          <ac:chgData name="Stacey Dorrian" userId="826f8c5cf555cd27" providerId="LiveId" clId="{33BEADE4-F4B5-4C02-8A74-CAC7EBA8B88C}" dt="2024-12-01T14:13:15.621" v="9" actId="164"/>
          <ac:grpSpMkLst>
            <pc:docMk/>
            <pc:sldMk cId="1522221397" sldId="258"/>
            <ac:grpSpMk id="2" creationId="{4DB10B39-616A-59F3-F1EA-E93BE03649E7}"/>
          </ac:grpSpMkLst>
        </pc:grpChg>
        <pc:picChg chg="del">
          <ac:chgData name="Stacey Dorrian" userId="826f8c5cf555cd27" providerId="LiveId" clId="{33BEADE4-F4B5-4C02-8A74-CAC7EBA8B88C}" dt="2024-12-01T13:26:57.519" v="1" actId="21"/>
          <ac:picMkLst>
            <pc:docMk/>
            <pc:sldMk cId="1522221397" sldId="258"/>
            <ac:picMk id="3" creationId="{3BC3C85B-BBBE-9706-6CEF-81B85BE06EAB}"/>
          </ac:picMkLst>
        </pc:picChg>
        <pc:picChg chg="add mod">
          <ac:chgData name="Stacey Dorrian" userId="826f8c5cf555cd27" providerId="LiveId" clId="{33BEADE4-F4B5-4C02-8A74-CAC7EBA8B88C}" dt="2024-12-01T14:13:15.621" v="9" actId="164"/>
          <ac:picMkLst>
            <pc:docMk/>
            <pc:sldMk cId="1522221397" sldId="258"/>
            <ac:picMk id="5" creationId="{5869E778-AACA-3AD1-3F1A-531A117E0EF0}"/>
          </ac:picMkLst>
        </pc:picChg>
      </pc:sldChg>
      <pc:sldChg chg="modSp new mod setBg">
        <pc:chgData name="Stacey Dorrian" userId="826f8c5cf555cd27" providerId="LiveId" clId="{33BEADE4-F4B5-4C02-8A74-CAC7EBA8B88C}" dt="2024-12-01T16:12:00.324" v="5207" actId="20577"/>
        <pc:sldMkLst>
          <pc:docMk/>
          <pc:sldMk cId="4275395697" sldId="259"/>
        </pc:sldMkLst>
        <pc:spChg chg="mod">
          <ac:chgData name="Stacey Dorrian" userId="826f8c5cf555cd27" providerId="LiveId" clId="{33BEADE4-F4B5-4C02-8A74-CAC7EBA8B88C}" dt="2024-12-01T14:15:12.972" v="105" actId="20577"/>
          <ac:spMkLst>
            <pc:docMk/>
            <pc:sldMk cId="4275395697" sldId="259"/>
            <ac:spMk id="2" creationId="{1485ED38-3B54-2924-945D-C98C0C677D2D}"/>
          </ac:spMkLst>
        </pc:spChg>
        <pc:spChg chg="mod">
          <ac:chgData name="Stacey Dorrian" userId="826f8c5cf555cd27" providerId="LiveId" clId="{33BEADE4-F4B5-4C02-8A74-CAC7EBA8B88C}" dt="2024-12-01T16:12:00.324" v="5207" actId="20577"/>
          <ac:spMkLst>
            <pc:docMk/>
            <pc:sldMk cId="4275395697" sldId="259"/>
            <ac:spMk id="3" creationId="{3D906185-8CC9-1318-C935-8D3C1143E8BF}"/>
          </ac:spMkLst>
        </pc:spChg>
      </pc:sldChg>
      <pc:sldChg chg="modSp new mod">
        <pc:chgData name="Stacey Dorrian" userId="826f8c5cf555cd27" providerId="LiveId" clId="{33BEADE4-F4B5-4C02-8A74-CAC7EBA8B88C}" dt="2024-12-01T14:51:30.086" v="1115" actId="5793"/>
        <pc:sldMkLst>
          <pc:docMk/>
          <pc:sldMk cId="2380085465" sldId="260"/>
        </pc:sldMkLst>
        <pc:spChg chg="mod">
          <ac:chgData name="Stacey Dorrian" userId="826f8c5cf555cd27" providerId="LiveId" clId="{33BEADE4-F4B5-4C02-8A74-CAC7EBA8B88C}" dt="2024-12-01T14:43:35.808" v="590" actId="20577"/>
          <ac:spMkLst>
            <pc:docMk/>
            <pc:sldMk cId="2380085465" sldId="260"/>
            <ac:spMk id="2" creationId="{3B2904A8-CA3E-F7B9-B961-34D075AACF23}"/>
          </ac:spMkLst>
        </pc:spChg>
        <pc:spChg chg="mod">
          <ac:chgData name="Stacey Dorrian" userId="826f8c5cf555cd27" providerId="LiveId" clId="{33BEADE4-F4B5-4C02-8A74-CAC7EBA8B88C}" dt="2024-12-01T14:51:30.086" v="1115" actId="5793"/>
          <ac:spMkLst>
            <pc:docMk/>
            <pc:sldMk cId="2380085465" sldId="260"/>
            <ac:spMk id="3" creationId="{3B40D6C7-4392-69B0-B344-DADFAD6919BD}"/>
          </ac:spMkLst>
        </pc:spChg>
      </pc:sldChg>
      <pc:sldChg chg="addSp delSp modSp new mod modClrScheme chgLayout">
        <pc:chgData name="Stacey Dorrian" userId="826f8c5cf555cd27" providerId="LiveId" clId="{33BEADE4-F4B5-4C02-8A74-CAC7EBA8B88C}" dt="2024-12-01T16:14:56.251" v="5243" actId="20577"/>
        <pc:sldMkLst>
          <pc:docMk/>
          <pc:sldMk cId="1694099557" sldId="261"/>
        </pc:sldMkLst>
        <pc:spChg chg="mod ord">
          <ac:chgData name="Stacey Dorrian" userId="826f8c5cf555cd27" providerId="LiveId" clId="{33BEADE4-F4B5-4C02-8A74-CAC7EBA8B88C}" dt="2024-12-01T14:54:13.012" v="1262" actId="27636"/>
          <ac:spMkLst>
            <pc:docMk/>
            <pc:sldMk cId="1694099557" sldId="261"/>
            <ac:spMk id="2" creationId="{AD2C369A-50B6-7FE5-1EBF-C511025C5056}"/>
          </ac:spMkLst>
        </pc:spChg>
        <pc:spChg chg="del mod ord">
          <ac:chgData name="Stacey Dorrian" userId="826f8c5cf555cd27" providerId="LiveId" clId="{33BEADE4-F4B5-4C02-8A74-CAC7EBA8B88C}" dt="2024-12-01T14:56:49.043" v="1434" actId="22"/>
          <ac:spMkLst>
            <pc:docMk/>
            <pc:sldMk cId="1694099557" sldId="261"/>
            <ac:spMk id="3" creationId="{5B7EFEA8-388B-AF51-1195-39E2183A68DE}"/>
          </ac:spMkLst>
        </pc:spChg>
        <pc:spChg chg="add mod ord">
          <ac:chgData name="Stacey Dorrian" userId="826f8c5cf555cd27" providerId="LiveId" clId="{33BEADE4-F4B5-4C02-8A74-CAC7EBA8B88C}" dt="2024-12-01T16:14:56.251" v="5243" actId="20577"/>
          <ac:spMkLst>
            <pc:docMk/>
            <pc:sldMk cId="1694099557" sldId="261"/>
            <ac:spMk id="4" creationId="{C1273B1B-DFFD-AEA5-533A-3E579FBBBF33}"/>
          </ac:spMkLst>
        </pc:spChg>
        <pc:picChg chg="add mod ord">
          <ac:chgData name="Stacey Dorrian" userId="826f8c5cf555cd27" providerId="LiveId" clId="{33BEADE4-F4B5-4C02-8A74-CAC7EBA8B88C}" dt="2024-12-01T14:56:54.652" v="1435" actId="14100"/>
          <ac:picMkLst>
            <pc:docMk/>
            <pc:sldMk cId="1694099557" sldId="261"/>
            <ac:picMk id="6" creationId="{84C5D03B-8DE5-F749-5E65-D3C6978CCE98}"/>
          </ac:picMkLst>
        </pc:picChg>
      </pc:sldChg>
      <pc:sldChg chg="delSp modSp new mod modClrScheme chgLayout">
        <pc:chgData name="Stacey Dorrian" userId="826f8c5cf555cd27" providerId="LiveId" clId="{33BEADE4-F4B5-4C02-8A74-CAC7EBA8B88C}" dt="2024-12-01T15:08:41.853" v="2313" actId="20577"/>
        <pc:sldMkLst>
          <pc:docMk/>
          <pc:sldMk cId="4120160608" sldId="262"/>
        </pc:sldMkLst>
        <pc:spChg chg="mod ord">
          <ac:chgData name="Stacey Dorrian" userId="826f8c5cf555cd27" providerId="LiveId" clId="{33BEADE4-F4B5-4C02-8A74-CAC7EBA8B88C}" dt="2024-12-01T15:05:45.104" v="2208"/>
          <ac:spMkLst>
            <pc:docMk/>
            <pc:sldMk cId="4120160608" sldId="262"/>
            <ac:spMk id="2" creationId="{E075485B-238A-34A7-C8CF-75A8F54D3123}"/>
          </ac:spMkLst>
        </pc:spChg>
        <pc:spChg chg="del mod ord">
          <ac:chgData name="Stacey Dorrian" userId="826f8c5cf555cd27" providerId="LiveId" clId="{33BEADE4-F4B5-4C02-8A74-CAC7EBA8B88C}" dt="2024-12-01T15:05:28.938" v="2205" actId="700"/>
          <ac:spMkLst>
            <pc:docMk/>
            <pc:sldMk cId="4120160608" sldId="262"/>
            <ac:spMk id="3" creationId="{D745EED5-80D3-6512-28C2-B648046CF6D3}"/>
          </ac:spMkLst>
        </pc:spChg>
        <pc:spChg chg="mod ord">
          <ac:chgData name="Stacey Dorrian" userId="826f8c5cf555cd27" providerId="LiveId" clId="{33BEADE4-F4B5-4C02-8A74-CAC7EBA8B88C}" dt="2024-12-01T15:08:41.853" v="2313" actId="20577"/>
          <ac:spMkLst>
            <pc:docMk/>
            <pc:sldMk cId="4120160608" sldId="262"/>
            <ac:spMk id="4" creationId="{763E68D2-6FC4-C410-5BB1-A80E181D9FD5}"/>
          </ac:spMkLst>
        </pc:spChg>
      </pc:sldChg>
      <pc:sldChg chg="addSp delSp modSp new mod ord modClrScheme chgLayout">
        <pc:chgData name="Stacey Dorrian" userId="826f8c5cf555cd27" providerId="LiveId" clId="{33BEADE4-F4B5-4C02-8A74-CAC7EBA8B88C}" dt="2024-12-01T15:29:58.698" v="3294" actId="20577"/>
        <pc:sldMkLst>
          <pc:docMk/>
          <pc:sldMk cId="205810041" sldId="263"/>
        </pc:sldMkLst>
        <pc:spChg chg="mod ord">
          <ac:chgData name="Stacey Dorrian" userId="826f8c5cf555cd27" providerId="LiveId" clId="{33BEADE4-F4B5-4C02-8A74-CAC7EBA8B88C}" dt="2024-12-01T15:28:43.921" v="3287" actId="700"/>
          <ac:spMkLst>
            <pc:docMk/>
            <pc:sldMk cId="205810041" sldId="263"/>
            <ac:spMk id="2" creationId="{A0EA535B-79AE-9832-6689-435A9C480819}"/>
          </ac:spMkLst>
        </pc:spChg>
        <pc:spChg chg="del mod ord">
          <ac:chgData name="Stacey Dorrian" userId="826f8c5cf555cd27" providerId="LiveId" clId="{33BEADE4-F4B5-4C02-8A74-CAC7EBA8B88C}" dt="2024-12-01T15:07:45.052" v="2247" actId="700"/>
          <ac:spMkLst>
            <pc:docMk/>
            <pc:sldMk cId="205810041" sldId="263"/>
            <ac:spMk id="3" creationId="{9E316D26-25F6-4178-40B2-6149830D106F}"/>
          </ac:spMkLst>
        </pc:spChg>
        <pc:spChg chg="add del mod ord">
          <ac:chgData name="Stacey Dorrian" userId="826f8c5cf555cd27" providerId="LiveId" clId="{33BEADE4-F4B5-4C02-8A74-CAC7EBA8B88C}" dt="2024-12-01T15:14:15.799" v="2728" actId="22"/>
          <ac:spMkLst>
            <pc:docMk/>
            <pc:sldMk cId="205810041" sldId="263"/>
            <ac:spMk id="4" creationId="{C75E6A55-692C-2DD7-CC4D-1FD42A4118A6}"/>
          </ac:spMkLst>
        </pc:spChg>
        <pc:spChg chg="add mod ord">
          <ac:chgData name="Stacey Dorrian" userId="826f8c5cf555cd27" providerId="LiveId" clId="{33BEADE4-F4B5-4C02-8A74-CAC7EBA8B88C}" dt="2024-12-01T15:29:58.698" v="3294" actId="20577"/>
          <ac:spMkLst>
            <pc:docMk/>
            <pc:sldMk cId="205810041" sldId="263"/>
            <ac:spMk id="5" creationId="{BF83C9BA-6D69-9800-0657-9978795C3690}"/>
          </ac:spMkLst>
        </pc:spChg>
        <pc:spChg chg="add del mod">
          <ac:chgData name="Stacey Dorrian" userId="826f8c5cf555cd27" providerId="LiveId" clId="{33BEADE4-F4B5-4C02-8A74-CAC7EBA8B88C}" dt="2024-12-01T15:16:04.700" v="2732" actId="22"/>
          <ac:spMkLst>
            <pc:docMk/>
            <pc:sldMk cId="205810041" sldId="263"/>
            <ac:spMk id="9" creationId="{CE837585-0241-9E92-3A3D-4076C4B0B641}"/>
          </ac:spMkLst>
        </pc:spChg>
        <pc:spChg chg="add del mod">
          <ac:chgData name="Stacey Dorrian" userId="826f8c5cf555cd27" providerId="LiveId" clId="{33BEADE4-F4B5-4C02-8A74-CAC7EBA8B88C}" dt="2024-12-01T15:22:06.475" v="2870" actId="21"/>
          <ac:spMkLst>
            <pc:docMk/>
            <pc:sldMk cId="205810041" sldId="263"/>
            <ac:spMk id="16" creationId="{1FFDC006-325D-5A83-A70D-1C31AF477FCF}"/>
          </ac:spMkLst>
        </pc:spChg>
        <pc:spChg chg="add del mod ord">
          <ac:chgData name="Stacey Dorrian" userId="826f8c5cf555cd27" providerId="LiveId" clId="{33BEADE4-F4B5-4C02-8A74-CAC7EBA8B88C}" dt="2024-12-01T15:29:12.338" v="3288" actId="22"/>
          <ac:spMkLst>
            <pc:docMk/>
            <pc:sldMk cId="205810041" sldId="263"/>
            <ac:spMk id="17" creationId="{3C380A12-6927-AE0D-1072-73FC837A4B3F}"/>
          </ac:spMkLst>
        </pc:spChg>
        <pc:picChg chg="add del mod ord modCrop">
          <ac:chgData name="Stacey Dorrian" userId="826f8c5cf555cd27" providerId="LiveId" clId="{33BEADE4-F4B5-4C02-8A74-CAC7EBA8B88C}" dt="2024-12-01T15:15:39.128" v="2731" actId="21"/>
          <ac:picMkLst>
            <pc:docMk/>
            <pc:sldMk cId="205810041" sldId="263"/>
            <ac:picMk id="7" creationId="{F5CE90D0-7941-82A6-7517-27BCBEAB7959}"/>
          </ac:picMkLst>
        </pc:picChg>
        <pc:picChg chg="add del mod ord">
          <ac:chgData name="Stacey Dorrian" userId="826f8c5cf555cd27" providerId="LiveId" clId="{33BEADE4-F4B5-4C02-8A74-CAC7EBA8B88C}" dt="2024-12-01T15:21:54.063" v="2867" actId="21"/>
          <ac:picMkLst>
            <pc:docMk/>
            <pc:sldMk cId="205810041" sldId="263"/>
            <ac:picMk id="11" creationId="{9367A4E6-1B06-68A1-7EBF-1E5A86DF9B5F}"/>
          </ac:picMkLst>
        </pc:picChg>
        <pc:picChg chg="add del mod">
          <ac:chgData name="Stacey Dorrian" userId="826f8c5cf555cd27" providerId="LiveId" clId="{33BEADE4-F4B5-4C02-8A74-CAC7EBA8B88C}" dt="2024-12-01T15:17:27.353" v="2744" actId="21"/>
          <ac:picMkLst>
            <pc:docMk/>
            <pc:sldMk cId="205810041" sldId="263"/>
            <ac:picMk id="12" creationId="{BEE68F0C-BD59-95C1-4347-C89E09EE80CE}"/>
          </ac:picMkLst>
        </pc:picChg>
        <pc:picChg chg="add del mod">
          <ac:chgData name="Stacey Dorrian" userId="826f8c5cf555cd27" providerId="LiveId" clId="{33BEADE4-F4B5-4C02-8A74-CAC7EBA8B88C}" dt="2024-12-01T15:22:09.347" v="2871" actId="21"/>
          <ac:picMkLst>
            <pc:docMk/>
            <pc:sldMk cId="205810041" sldId="263"/>
            <ac:picMk id="14" creationId="{DF2DD0BA-23B6-4B69-996F-3A425528E4AE}"/>
          </ac:picMkLst>
        </pc:picChg>
        <pc:picChg chg="add mod ord">
          <ac:chgData name="Stacey Dorrian" userId="826f8c5cf555cd27" providerId="LiveId" clId="{33BEADE4-F4B5-4C02-8A74-CAC7EBA8B88C}" dt="2024-12-01T15:29:34.652" v="3291" actId="14100"/>
          <ac:picMkLst>
            <pc:docMk/>
            <pc:sldMk cId="205810041" sldId="263"/>
            <ac:picMk id="19" creationId="{92844118-90ED-E7C5-645A-BF4125FE7B07}"/>
          </ac:picMkLst>
        </pc:picChg>
      </pc:sldChg>
      <pc:sldChg chg="addSp delSp modSp new mod ord">
        <pc:chgData name="Stacey Dorrian" userId="826f8c5cf555cd27" providerId="LiveId" clId="{33BEADE4-F4B5-4C02-8A74-CAC7EBA8B88C}" dt="2024-12-01T16:16:09.878" v="5246" actId="20577"/>
        <pc:sldMkLst>
          <pc:docMk/>
          <pc:sldMk cId="2670124121" sldId="264"/>
        </pc:sldMkLst>
        <pc:spChg chg="mod">
          <ac:chgData name="Stacey Dorrian" userId="826f8c5cf555cd27" providerId="LiveId" clId="{33BEADE4-F4B5-4C02-8A74-CAC7EBA8B88C}" dt="2024-12-01T15:24:10.042" v="2937" actId="20577"/>
          <ac:spMkLst>
            <pc:docMk/>
            <pc:sldMk cId="2670124121" sldId="264"/>
            <ac:spMk id="2" creationId="{0AEAE164-A2C9-080E-2EAC-B1621C661994}"/>
          </ac:spMkLst>
        </pc:spChg>
        <pc:spChg chg="del">
          <ac:chgData name="Stacey Dorrian" userId="826f8c5cf555cd27" providerId="LiveId" clId="{33BEADE4-F4B5-4C02-8A74-CAC7EBA8B88C}" dt="2024-12-01T15:21:59.446" v="2868"/>
          <ac:spMkLst>
            <pc:docMk/>
            <pc:sldMk cId="2670124121" sldId="264"/>
            <ac:spMk id="3" creationId="{52C345FD-F0E8-513F-1B93-3E6CA29E872A}"/>
          </ac:spMkLst>
        </pc:spChg>
        <pc:spChg chg="mod">
          <ac:chgData name="Stacey Dorrian" userId="826f8c5cf555cd27" providerId="LiveId" clId="{33BEADE4-F4B5-4C02-8A74-CAC7EBA8B88C}" dt="2024-12-01T16:16:09.878" v="5246" actId="20577"/>
          <ac:spMkLst>
            <pc:docMk/>
            <pc:sldMk cId="2670124121" sldId="264"/>
            <ac:spMk id="4" creationId="{B23FCDCF-25E7-7FBF-EFCD-AD86E8D82588}"/>
          </ac:spMkLst>
        </pc:spChg>
        <pc:picChg chg="add mod">
          <ac:chgData name="Stacey Dorrian" userId="826f8c5cf555cd27" providerId="LiveId" clId="{33BEADE4-F4B5-4C02-8A74-CAC7EBA8B88C}" dt="2024-12-01T15:22:27.005" v="2875" actId="1076"/>
          <ac:picMkLst>
            <pc:docMk/>
            <pc:sldMk cId="2670124121" sldId="264"/>
            <ac:picMk id="5" creationId="{AA1D331E-C14A-E5B4-FFC3-CB2C002C5568}"/>
          </ac:picMkLst>
        </pc:picChg>
        <pc:picChg chg="add mod">
          <ac:chgData name="Stacey Dorrian" userId="826f8c5cf555cd27" providerId="LiveId" clId="{33BEADE4-F4B5-4C02-8A74-CAC7EBA8B88C}" dt="2024-12-01T15:22:35.337" v="2877" actId="14100"/>
          <ac:picMkLst>
            <pc:docMk/>
            <pc:sldMk cId="2670124121" sldId="264"/>
            <ac:picMk id="14" creationId="{DF2DD0BA-23B6-4B69-996F-3A425528E4AE}"/>
          </ac:picMkLst>
        </pc:picChg>
      </pc:sldChg>
      <pc:sldChg chg="addSp delSp modSp add mod">
        <pc:chgData name="Stacey Dorrian" userId="826f8c5cf555cd27" providerId="LiveId" clId="{33BEADE4-F4B5-4C02-8A74-CAC7EBA8B88C}" dt="2024-12-01T16:06:20.181" v="4790" actId="20577"/>
        <pc:sldMkLst>
          <pc:docMk/>
          <pc:sldMk cId="1059301461" sldId="265"/>
        </pc:sldMkLst>
        <pc:spChg chg="mod">
          <ac:chgData name="Stacey Dorrian" userId="826f8c5cf555cd27" providerId="LiveId" clId="{33BEADE4-F4B5-4C02-8A74-CAC7EBA8B88C}" dt="2024-12-01T15:43:37.972" v="3335" actId="20577"/>
          <ac:spMkLst>
            <pc:docMk/>
            <pc:sldMk cId="1059301461" sldId="265"/>
            <ac:spMk id="2" creationId="{CBEDAFA8-46B2-FF96-0741-F88D5DF02E87}"/>
          </ac:spMkLst>
        </pc:spChg>
        <pc:spChg chg="mod">
          <ac:chgData name="Stacey Dorrian" userId="826f8c5cf555cd27" providerId="LiveId" clId="{33BEADE4-F4B5-4C02-8A74-CAC7EBA8B88C}" dt="2024-12-01T16:06:20.181" v="4790" actId="20577"/>
          <ac:spMkLst>
            <pc:docMk/>
            <pc:sldMk cId="1059301461" sldId="265"/>
            <ac:spMk id="4" creationId="{31BD2EDB-2DDB-CEDA-5D64-32DA521F86EB}"/>
          </ac:spMkLst>
        </pc:spChg>
        <pc:spChg chg="add del mod">
          <ac:chgData name="Stacey Dorrian" userId="826f8c5cf555cd27" providerId="LiveId" clId="{33BEADE4-F4B5-4C02-8A74-CAC7EBA8B88C}" dt="2024-12-01T15:34:22.675" v="3300" actId="21"/>
          <ac:spMkLst>
            <pc:docMk/>
            <pc:sldMk cId="1059301461" sldId="265"/>
            <ac:spMk id="8" creationId="{B6AA92B4-CC15-C1F0-D500-E57ED029C7F7}"/>
          </ac:spMkLst>
        </pc:spChg>
        <pc:picChg chg="del">
          <ac:chgData name="Stacey Dorrian" userId="826f8c5cf555cd27" providerId="LiveId" clId="{33BEADE4-F4B5-4C02-8A74-CAC7EBA8B88C}" dt="2024-12-01T15:34:00.259" v="3297" actId="21"/>
          <ac:picMkLst>
            <pc:docMk/>
            <pc:sldMk cId="1059301461" sldId="265"/>
            <ac:picMk id="5" creationId="{2BB4155B-2598-C6A1-00C0-F67C14CA7363}"/>
          </ac:picMkLst>
        </pc:picChg>
        <pc:picChg chg="add del mod">
          <ac:chgData name="Stacey Dorrian" userId="826f8c5cf555cd27" providerId="LiveId" clId="{33BEADE4-F4B5-4C02-8A74-CAC7EBA8B88C}" dt="2024-12-01T15:51:49.526" v="3694" actId="21"/>
          <ac:picMkLst>
            <pc:docMk/>
            <pc:sldMk cId="1059301461" sldId="265"/>
            <ac:picMk id="6" creationId="{4C7691BB-FE6D-0D9E-AD3A-ECF861CFE819}"/>
          </ac:picMkLst>
        </pc:picChg>
        <pc:picChg chg="add mod">
          <ac:chgData name="Stacey Dorrian" userId="826f8c5cf555cd27" providerId="LiveId" clId="{33BEADE4-F4B5-4C02-8A74-CAC7EBA8B88C}" dt="2024-12-01T15:52:31.138" v="3699" actId="14100"/>
          <ac:picMkLst>
            <pc:docMk/>
            <pc:sldMk cId="1059301461" sldId="265"/>
            <ac:picMk id="10" creationId="{0F0B72D3-489D-C102-8303-7A6C3F145846}"/>
          </ac:picMkLst>
        </pc:picChg>
        <pc:picChg chg="del">
          <ac:chgData name="Stacey Dorrian" userId="826f8c5cf555cd27" providerId="LiveId" clId="{33BEADE4-F4B5-4C02-8A74-CAC7EBA8B88C}" dt="2024-12-01T15:34:07.712" v="3298" actId="21"/>
          <ac:picMkLst>
            <pc:docMk/>
            <pc:sldMk cId="1059301461" sldId="265"/>
            <ac:picMk id="14" creationId="{0B05BFE9-E4A3-4B2B-56B7-4572A4CA7703}"/>
          </ac:picMkLst>
        </pc:picChg>
      </pc:sldChg>
      <pc:sldChg chg="addSp delSp modSp add mod">
        <pc:chgData name="Stacey Dorrian" userId="826f8c5cf555cd27" providerId="LiveId" clId="{33BEADE4-F4B5-4C02-8A74-CAC7EBA8B88C}" dt="2024-12-01T16:17:28.897" v="5252" actId="20577"/>
        <pc:sldMkLst>
          <pc:docMk/>
          <pc:sldMk cId="3881026390" sldId="266"/>
        </pc:sldMkLst>
        <pc:spChg chg="mod">
          <ac:chgData name="Stacey Dorrian" userId="826f8c5cf555cd27" providerId="LiveId" clId="{33BEADE4-F4B5-4C02-8A74-CAC7EBA8B88C}" dt="2024-12-01T15:57:58.975" v="4227" actId="20577"/>
          <ac:spMkLst>
            <pc:docMk/>
            <pc:sldMk cId="3881026390" sldId="266"/>
            <ac:spMk id="2" creationId="{7F8A182C-C58B-116C-DCE7-4B3BD24D97B7}"/>
          </ac:spMkLst>
        </pc:spChg>
        <pc:spChg chg="mod">
          <ac:chgData name="Stacey Dorrian" userId="826f8c5cf555cd27" providerId="LiveId" clId="{33BEADE4-F4B5-4C02-8A74-CAC7EBA8B88C}" dt="2024-12-01T16:17:28.897" v="5252" actId="20577"/>
          <ac:spMkLst>
            <pc:docMk/>
            <pc:sldMk cId="3881026390" sldId="266"/>
            <ac:spMk id="4" creationId="{A92B6BFA-4AA9-599B-5D35-857CE53DA27E}"/>
          </ac:spMkLst>
        </pc:spChg>
        <pc:picChg chg="add mod">
          <ac:chgData name="Stacey Dorrian" userId="826f8c5cf555cd27" providerId="LiveId" clId="{33BEADE4-F4B5-4C02-8A74-CAC7EBA8B88C}" dt="2024-12-01T15:58:50.258" v="4233" actId="14100"/>
          <ac:picMkLst>
            <pc:docMk/>
            <pc:sldMk cId="3881026390" sldId="266"/>
            <ac:picMk id="5" creationId="{09EAF9D4-530F-C640-5269-67E4EF83C4A5}"/>
          </ac:picMkLst>
        </pc:picChg>
        <pc:picChg chg="del">
          <ac:chgData name="Stacey Dorrian" userId="826f8c5cf555cd27" providerId="LiveId" clId="{33BEADE4-F4B5-4C02-8A74-CAC7EBA8B88C}" dt="2024-12-01T15:58:03.909" v="4228" actId="21"/>
          <ac:picMkLst>
            <pc:docMk/>
            <pc:sldMk cId="3881026390" sldId="266"/>
            <ac:picMk id="10" creationId="{75B56287-4E91-73FC-280F-E8827E6ED6B0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7251BC-C100-4E31-9530-4369150FDBBE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13EDEF-A27D-4EA6-86EF-F866FC2559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333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3EDEF-A27D-4EA6-86EF-F866FC25590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729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566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73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111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2975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82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2913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776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591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255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2781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4391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5407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12789D-841F-406A-8B38-7801AEF89551}" type="datetimeFigureOut">
              <a:rPr lang="en-GB" smtClean="0"/>
              <a:t>01/12/2024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EDAB9C-ECE7-4411-87F8-88B5167480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18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C1209-C7C9-1CA8-7A1F-DF6FFF73D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DB10B39-616A-59F3-F1EA-E93BE03649E7}"/>
              </a:ext>
            </a:extLst>
          </p:cNvPr>
          <p:cNvGrpSpPr/>
          <p:nvPr/>
        </p:nvGrpSpPr>
        <p:grpSpPr>
          <a:xfrm>
            <a:off x="0" y="0"/>
            <a:ext cx="18287999" cy="10293505"/>
            <a:chOff x="0" y="0"/>
            <a:chExt cx="18287999" cy="1029350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488DDBE-53D4-7B65-9356-D77BD4AE4227}"/>
                </a:ext>
              </a:extLst>
            </p:cNvPr>
            <p:cNvSpPr/>
            <p:nvPr/>
          </p:nvSpPr>
          <p:spPr>
            <a:xfrm>
              <a:off x="14596947" y="0"/>
              <a:ext cx="3691052" cy="10280495"/>
            </a:xfrm>
            <a:prstGeom prst="rect">
              <a:avLst/>
            </a:prstGeom>
            <a:solidFill>
              <a:srgbClr val="6B797C"/>
            </a:solidFill>
            <a:ln>
              <a:solidFill>
                <a:srgbClr val="6B797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/>
                <a:t>Coffee Sales Analysis</a:t>
              </a:r>
            </a:p>
            <a:p>
              <a:pPr algn="ctr"/>
              <a:endParaRPr lang="en-US" b="1" dirty="0"/>
            </a:p>
            <a:p>
              <a:pPr algn="ctr"/>
              <a:r>
                <a:rPr lang="en-US" b="1" dirty="0"/>
                <a:t>Using Power Bi</a:t>
              </a:r>
            </a:p>
            <a:p>
              <a:pPr algn="ctr"/>
              <a:endParaRPr lang="en-US" b="1" dirty="0"/>
            </a:p>
            <a:p>
              <a:pPr algn="ctr"/>
              <a:endParaRPr lang="en-US" b="1" dirty="0"/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Stacey Dorrian</a:t>
              </a:r>
            </a:p>
            <a:p>
              <a:pPr algn="ctr"/>
              <a:r>
                <a:rPr lang="en-US" dirty="0"/>
                <a:t>November 2024</a:t>
              </a:r>
              <a:endParaRPr lang="en-GB" dirty="0"/>
            </a:p>
          </p:txBody>
        </p:sp>
        <p:pic>
          <p:nvPicPr>
            <p:cNvPr id="5" name="Picture 4" descr="Red fall leaf resting on a teal cup of black coffee surrounded by a gray knit scarf">
              <a:extLst>
                <a:ext uri="{FF2B5EF4-FFF2-40B4-BE49-F238E27FC236}">
                  <a16:creationId xmlns:a16="http://schemas.microsoft.com/office/drawing/2014/main" id="{5869E778-AACA-3AD1-3F1A-531A117E0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4596947" cy="102935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2221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5ED38-3B54-2924-945D-C98C0C677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Brief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06185-8CC9-1318-C935-8D3C1143E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was provided by Maven analytics, for a fictious coffee chain based in New York USA</a:t>
            </a:r>
          </a:p>
          <a:p>
            <a:r>
              <a:rPr lang="en-US" dirty="0"/>
              <a:t>The data includes sales, inventory, employee and inventory information.</a:t>
            </a:r>
          </a:p>
          <a:p>
            <a:r>
              <a:rPr lang="en-US" dirty="0"/>
              <a:t>I played the role of a business intelligence analyst hired to review the data and prepare a report of insights to aid future strategy.</a:t>
            </a:r>
          </a:p>
          <a:p>
            <a:r>
              <a:rPr lang="en-US" dirty="0"/>
              <a:t>The project is designed to showcase analyst skills to interpret data and create a visual dashboard using Power Bi.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5395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904A8-CA3E-F7B9-B961-34D075AAC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0D6C7-4392-69B0-B344-DADFAD691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collection of raw csv files were provided including: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Calendar – dim table – 2017 to 2019</a:t>
            </a:r>
          </a:p>
          <a:p>
            <a:pPr lvl="1"/>
            <a:r>
              <a:rPr lang="en-US" dirty="0"/>
              <a:t>Customer Look Up – dim table – 2,250 distinct customers </a:t>
            </a:r>
          </a:p>
          <a:p>
            <a:pPr lvl="1"/>
            <a:r>
              <a:rPr lang="en-US" dirty="0"/>
              <a:t>Employee Look Up – dim table – 55 distinct employees</a:t>
            </a:r>
          </a:p>
          <a:p>
            <a:pPr lvl="1"/>
            <a:r>
              <a:rPr lang="en-US" dirty="0"/>
              <a:t>Product Look Up – dim table – 87 distinct products</a:t>
            </a:r>
          </a:p>
          <a:p>
            <a:pPr lvl="1"/>
            <a:r>
              <a:rPr lang="en-US" dirty="0"/>
              <a:t>Sales by Store – fact table – +900k rows </a:t>
            </a:r>
          </a:p>
          <a:p>
            <a:pPr lvl="1"/>
            <a:r>
              <a:rPr lang="en-US" dirty="0"/>
              <a:t>Store Look Up – dim table – 3 store </a:t>
            </a:r>
            <a:r>
              <a:rPr lang="en-US" dirty="0" err="1"/>
              <a:t>lacations</a:t>
            </a:r>
            <a:r>
              <a:rPr lang="en-US" dirty="0"/>
              <a:t> and 1 head office location</a:t>
            </a:r>
          </a:p>
          <a:p>
            <a:pPr marL="6858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085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369A-50B6-7FE5-1EBF-C511025C5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Process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4C5D03B-8DE5-F749-5E65-D3C6978CCE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0662" y="2456519"/>
            <a:ext cx="9923644" cy="643283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273B1B-DFFD-AEA5-533A-3E579FBBB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2456519"/>
            <a:ext cx="5898356" cy="6346963"/>
          </a:xfrm>
        </p:spPr>
        <p:txBody>
          <a:bodyPr/>
          <a:lstStyle/>
          <a:p>
            <a:r>
              <a:rPr lang="en-US" b="1" dirty="0"/>
              <a:t>Extract Transform and Load (ETL)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first step was to load the data into the power query editor and join the tables to create relationships.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 identified the Primary Keys and Foreign Keys to create my joins as illustrated in my image here.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 used One to Many relationships to join the dim tables to the fact tables.</a:t>
            </a:r>
          </a:p>
          <a:p>
            <a:r>
              <a:rPr lang="en-US" dirty="0"/>
              <a:t>Data Structure and Cleaning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data set was quite clean (due to it being a fictious sample)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 reviewed the data types to make sure that each field would be prepped and ready for the analysis.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4099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5485B-238A-34A7-C8CF-75A8F54D3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Data Transformation</a:t>
            </a:r>
            <a:br>
              <a:rPr lang="en-US" dirty="0"/>
            </a:br>
            <a:br>
              <a:rPr lang="en-US" dirty="0"/>
            </a:b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3E68D2-6FC4-C410-5BB1-A80E181D9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1774372"/>
            <a:ext cx="15773400" cy="7491074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900" dirty="0"/>
              <a:t>Much of this project involved creating measures using DAX.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900" dirty="0"/>
              <a:t>I first tackled the measures that would be used for the topline KPI page, that could then be filtered/drilled into for further insight.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900" dirty="0"/>
              <a:t>Key Measures included aggregations of: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sz="3900" dirty="0"/>
              <a:t>Sales (Revenue) = qty sold * unit price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sz="3900" dirty="0"/>
              <a:t>Qty Sold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sz="3900" dirty="0"/>
              <a:t>Profit = revenue – cost of goods sold (COGs)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900" dirty="0"/>
              <a:t>Aggregations included: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sz="3900" dirty="0"/>
              <a:t>Sum &amp; </a:t>
            </a:r>
            <a:r>
              <a:rPr lang="en-US" sz="3900" dirty="0" err="1"/>
              <a:t>Sumx</a:t>
            </a:r>
            <a:endParaRPr lang="en-US" sz="3900" dirty="0"/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sz="3900" dirty="0"/>
              <a:t>Count &amp; </a:t>
            </a:r>
            <a:r>
              <a:rPr lang="en-US" sz="3900" dirty="0" err="1"/>
              <a:t>Countx</a:t>
            </a:r>
            <a:endParaRPr lang="en-US" sz="3900" dirty="0"/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sz="3900" dirty="0"/>
              <a:t>Averages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sz="3900" dirty="0"/>
              <a:t>YTD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28700" lvl="1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0160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A535B-79AE-9832-6689-435A9C480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Exploratory Data Analysis (EDA)</a:t>
            </a:r>
            <a:br>
              <a:rPr lang="en-US" dirty="0"/>
            </a:br>
            <a:endParaRPr lang="en-GB" dirty="0"/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92844118-90ED-E7C5-645A-BF4125FE7B0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/>
        </p:blipFill>
        <p:spPr>
          <a:xfrm>
            <a:off x="8663490" y="3086100"/>
            <a:ext cx="9334499" cy="12573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83C9BA-6D69-9800-0657-9978795C369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 started by creating topline KPI’s to give me quick insight into the scale and distribution of: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Revenue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Profit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Qty (sales)</a:t>
            </a:r>
          </a:p>
          <a:p>
            <a:pPr lvl="1"/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Due to 2019 data being partial, I decided to make my KPI cards as a comparison of 2018 vs 2017</a:t>
            </a:r>
          </a:p>
        </p:txBody>
      </p:sp>
    </p:spTree>
    <p:extLst>
      <p:ext uri="{BB962C8B-B14F-4D97-AF65-F5344CB8AC3E}">
        <p14:creationId xmlns:p14="http://schemas.microsoft.com/office/powerpoint/2010/main" val="205810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AE164-A2C9-080E-2EAC-B1621C661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Insight and Findings</a:t>
            </a:r>
            <a:br>
              <a:rPr lang="en-US" dirty="0"/>
            </a:br>
            <a:br>
              <a:rPr lang="en-US" dirty="0"/>
            </a:b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1D331E-C14A-E5B4-FFC3-CB2C002C55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29197" y="339267"/>
            <a:ext cx="9089924" cy="491380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3FCDCF-25E7-7FBF-EFCD-AD86E8D8258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Once I had my key measures set data, I was able to establish that the business is in fairly good shape.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Sales have been increasing steadily month on month and year on year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Average (mean) revenue, qty sold and profit was in line (due to fictitious nature of the data), I would expect a real-world situation to have much messier data, and I would catch more anomalies at this stage.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2DD0BA-23B6-4B69-996F-3A425528E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9197" y="5375733"/>
            <a:ext cx="9089924" cy="473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124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7A9A3-FD66-6A28-4026-915CE862A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DAFA8-46B2-FF96-0741-F88D5DF02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Insight and Findings</a:t>
            </a:r>
            <a:br>
              <a:rPr lang="en-US" dirty="0"/>
            </a:br>
            <a:r>
              <a:rPr lang="en-US" dirty="0"/>
              <a:t> -Product Analysis</a:t>
            </a:r>
            <a:br>
              <a:rPr lang="en-US" dirty="0"/>
            </a:br>
            <a:br>
              <a:rPr lang="en-US" dirty="0"/>
            </a:b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BD2EDB-2DDB-CEDA-5D64-32DA521F8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099"/>
            <a:ext cx="5898356" cy="5882947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products sold by the chain fall into 5 product groups: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Beverages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Food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Whole Beans &amp; Teas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Merchandise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Add 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Unsurprisingly beverages sales dominate and contributed nearly 80% of all sales.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company also bakes and sells pastries, however there is concern that demand is not matching supply, so the business should look into strategies to sell more: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Advertising - Marketing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Give Aways – at off-peak times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0B72D3-489D-C102-8303-7A6C3F145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557" y="3086100"/>
            <a:ext cx="10682570" cy="588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301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19AF7-6C3C-BAF9-737E-3CE134328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A182C-C58B-116C-DCE7-4B3BD24D9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Insight and Findings</a:t>
            </a:r>
            <a:br>
              <a:rPr lang="en-US" dirty="0"/>
            </a:br>
            <a:r>
              <a:rPr lang="en-US" dirty="0"/>
              <a:t> -Customer Analysis</a:t>
            </a:r>
            <a:br>
              <a:rPr lang="en-US" dirty="0"/>
            </a:br>
            <a:br>
              <a:rPr lang="en-US" dirty="0"/>
            </a:b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B6BFA-4AA9-599B-5D35-857CE53DA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099"/>
            <a:ext cx="5898356" cy="5882947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customer database consisted of 2,250 distinct customers, there was also information on: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Age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Gender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Loyalty membership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transaction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 used some data modelling techniques to create age groupings to be able to gain clarity around customer </a:t>
            </a:r>
            <a:r>
              <a:rPr lang="en-US" dirty="0" err="1"/>
              <a:t>behaviour</a:t>
            </a:r>
            <a:r>
              <a:rPr lang="en-US" dirty="0"/>
              <a:t>.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The majority of the customers are aged between 41 and 55% and they contribute almost 50% of sales.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The next group is the 25 to 40 year olds and they contribute 16% of sales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the next marketing meeting I would suggest that we look at ways that we can attract more customers from a wider age range 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Some research may need to be done around the customers affiliation with the chain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/>
              <a:t>We should also review the products and incentives offered by competitors to make sure we are </a:t>
            </a:r>
            <a:r>
              <a:rPr lang="en-US" dirty="0" err="1"/>
              <a:t>optimising</a:t>
            </a:r>
            <a:r>
              <a:rPr lang="en-US" dirty="0"/>
              <a:t> the customer experience.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EAF9D4-530F-C640-5269-67E4EF83C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9830" y="3086099"/>
            <a:ext cx="10833139" cy="600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26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746</Words>
  <Application>Microsoft Office PowerPoint</Application>
  <PresentationFormat>Custom</PresentationFormat>
  <Paragraphs>77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Project Brief</vt:lpstr>
      <vt:lpstr>Data Set Overview</vt:lpstr>
      <vt:lpstr>The Process   </vt:lpstr>
      <vt:lpstr> Data Transformation  </vt:lpstr>
      <vt:lpstr>       Exploratory Data Analysis (EDA) </vt:lpstr>
      <vt:lpstr> Insight and Findings  </vt:lpstr>
      <vt:lpstr>         Insight and Findings  -Product Analysis  </vt:lpstr>
      <vt:lpstr>         Insight and Findings  -Customer Analysis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Stacey Dorrian</dc:creator>
  <cp:lastModifiedBy>Stacey Dorrian</cp:lastModifiedBy>
  <cp:revision>1</cp:revision>
  <dcterms:created xsi:type="dcterms:W3CDTF">2024-12-01T13:15:31Z</dcterms:created>
  <dcterms:modified xsi:type="dcterms:W3CDTF">2024-12-01T16:17:32Z</dcterms:modified>
</cp:coreProperties>
</file>

<file path=docProps/thumbnail.jpeg>
</file>